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notesMasterIdLst>
    <p:notesMasterId r:id="rId19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2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2743200"/>
            <a:ext cx="12188952" cy="73152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463040"/>
            <a:ext cx="109728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6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</a:t>
            </a:r>
            <a:endParaRPr lang="en-US" sz="6000" dirty="0"/>
          </a:p>
        </p:txBody>
      </p:sp>
      <p:sp>
        <p:nvSpPr>
          <p:cNvPr id="4" name="Text 2"/>
          <p:cNvSpPr/>
          <p:nvPr/>
        </p:nvSpPr>
        <p:spPr>
          <a:xfrm>
            <a:off x="640080" y="2194560"/>
            <a:ext cx="10972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200" dirty="0">
                <a:solidFill>
                  <a:srgbClr val="0F76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· Doctor · Connect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640080" y="3108960"/>
            <a:ext cx="10972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&amp; Onboarding Manual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640080" y="374904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patients, doctors, admins and employers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640080" y="603504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promed.partners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A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74320" cy="68580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36576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600" b="1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640080" y="1188720"/>
            <a:ext cx="5486400" cy="5303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Getting started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Booking a doctor (patient)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Prepaid health, vouchers &amp; subscription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Credit account (patient)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5. Doctor portal basics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 Admin — managing all bookings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7. Admin — users and doctors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6309360" y="1188720"/>
            <a:ext cx="5486400" cy="5303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8. Admin — payments, cash &amp; payouts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9. Admin — credit accounts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 Admin — branding and logo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11. Admin — vouchers &amp; subscriptions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12. Employer — verify &amp; group plans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13. Notifications</a:t>
            </a:r>
            <a:pPr indent="0" marL="0">
              <a:spcAft>
                <a:spcPts val="600"/>
              </a:spcAft>
              <a:buNone/>
            </a:pPr>
            <a:r>
              <a:rPr lang="en-US" sz="16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14. Troubleshooting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Getting started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Everyone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Click Get started to create an account (name, email, password ≥ 8 chars).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 in with email/password or Google.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Roles: Patient · Doctor · Admin · Employer — each lands on its own dashboard.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 accounts are created by admin, not via self-signup.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Booking a doctor (patient)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 a doctor → filter by specialty / city / country.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Pick a date and time slot, add the reason for the visit.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Pay by card (Yoco / PayFast), voucher, prepaid health credit or employer plan.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Join online consults from Appointments. Documents appear under My documents.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Prepaid health, vouchers &amp; subscription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 Prepaid Health → top up by card, use balance at checkout or via Redeem.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Vouchers → buy from Vouchers &amp; packages, gift the code, redeem at checkout.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Subscriptions auto-renew and unlock monthly benefits. Manage in My Subscription.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Credit account (patient)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 My credit account from the user menu.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 your credit limit (set by admin), current balance and recent transactions.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Reminders from admin appear in notifications. Download a statement PDF anytime.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Settle the balance to avoid escalation to a letter of demand.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5. Doctor portal basics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login: complete Profile (HPCSA, BHF, address, phone, letterhead email).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 on Accepting new patients so patients can find you.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Dashboard shows today's appointments. Open a consult to take notes &amp; complete.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Issue sick notes and prescriptions as PDFs on your letterhead from the consult.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Billing shows earnings, platform fee, net. Payouts are processed by admin.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 Admin — managing all bookings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→ All bookings: filter by status, doctor, date range, or search.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Click Confirm on a pending booking to confirm and notify patient + admin.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Click Reassign to move a patient to another doctor who is available and accepting.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the patient and the new doctor are notified automatically.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7. Admin — users and doctors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doctor account: fill name, email, temp password, specialty, fee, address, registration numbers.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'Use my current location' to capture coordinates for the map.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 a user's role from All users (Patient / Doctor / Admin).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Trash icon deletes the profile and linked data.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8. Admin — payments, cash &amp; payouts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→ Payments: every Yoco / PayFast transaction, filter by status or doctor.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→ Record cash payment: pick the appointment, enter amount, marks booking paid.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→ Doctor payouts: see what each doctor is owed and mark paid.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9. Admin — credit accounts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→ Credit accounts: limits, balances, days overdue.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 account: set limit, post charge, post payment.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Send reminder escalates levels 1–3, level 4 is a formal letter of demand.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reminder generates a PDF and notifies the patient.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 Admin — branding and logo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→ Branding: upload a PNG or SVG (wide horizontal works best).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Header logo renders at 48px tall — design for that height.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Save — the new logo appears across every page instantly.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11. Admin — vouchers &amp; subscriptions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→ Vouchers: create voucher (name, value, validity, rules) and activate.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→ Subscriptions: create plans (price, cycle, benefits) and activate.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items appear on the public Vouchers &amp; packages page.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12. Employer — verify &amp; group plans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Employer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 sick note: enter the code on the note to confirm doctor + dates.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plan: add staff and assign benefits.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Subscription: choose and pay for the plan covering your staff.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13. Notifications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Everyone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Bell icon in the header shows unread with a red dot.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Click an item to open the related page and mark it read.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 /notifications for the full history.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058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6459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14. Troubleshooting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241280" y="320040"/>
            <a:ext cx="1508760" cy="411480"/>
          </a:xfrm>
          <a:prstGeom prst="roundRect">
            <a:avLst>
              <a:gd name="adj" fmla="val 1777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241280" y="320040"/>
            <a:ext cx="1508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Everyone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371600"/>
            <a:ext cx="1088136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Cannot sign in → reset password; doctors without creds contact admin.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Payment failed → try another method, or admin can complete via Record cash.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800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Booking missing or wrong → admin can find/edit it in Admin → All bookings.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247120" y="6492240"/>
            <a:ext cx="822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 / 16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Promedical Training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12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2743200"/>
            <a:ext cx="12188952" cy="73152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1828800"/>
            <a:ext cx="109728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5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5400" dirty="0"/>
          </a:p>
        </p:txBody>
      </p:sp>
      <p:sp>
        <p:nvSpPr>
          <p:cNvPr id="4" name="Text 2"/>
          <p:cNvSpPr/>
          <p:nvPr/>
        </p:nvSpPr>
        <p:spPr>
          <a:xfrm>
            <a:off x="640080" y="3017520"/>
            <a:ext cx="10972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 this manual any time at /help — searchable by topic.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640080" y="365760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dirty="0">
                <a:solidFill>
                  <a:srgbClr val="0F76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Questions? Ask your admin.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Promedical — Training</dc:title>
  <dc:subject>PptxGenJS Presentation</dc:subject>
  <dc:creator>PptxGenJS</dc:creator>
  <cp:lastModifiedBy>PptxGenJS</cp:lastModifiedBy>
  <cp:revision>1</cp:revision>
  <dcterms:created xsi:type="dcterms:W3CDTF">2026-05-16T07:11:36Z</dcterms:created>
  <dcterms:modified xsi:type="dcterms:W3CDTF">2026-05-16T07:11:36Z</dcterms:modified>
</cp:coreProperties>
</file>